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1"/>
  </p:notesMasterIdLst>
  <p:sldIdLst>
    <p:sldId id="256" r:id="rId2"/>
    <p:sldId id="260" r:id="rId3"/>
    <p:sldId id="259" r:id="rId4"/>
    <p:sldId id="257" r:id="rId5"/>
    <p:sldId id="265" r:id="rId6"/>
    <p:sldId id="258" r:id="rId7"/>
    <p:sldId id="263" r:id="rId8"/>
    <p:sldId id="264" r:id="rId9"/>
    <p:sldId id="261" r:id="rId10"/>
    <p:sldId id="266" r:id="rId11"/>
    <p:sldId id="262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hyperlink" Target="mailto:jr_acn@Hotmail.com" TargetMode="External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0632" y="465107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Typescript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0632" y="1133356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58" y="695939"/>
            <a:ext cx="7253458" cy="54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988862" y="4283733"/>
            <a:ext cx="2399423" cy="257426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CaixaDeTexto 6"/>
          <p:cNvSpPr txBox="1"/>
          <p:nvPr/>
        </p:nvSpPr>
        <p:spPr>
          <a:xfrm>
            <a:off x="521551" y="225081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Angular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4108" y="1350498"/>
            <a:ext cx="4208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/>
              <a:t>É um framework de </a:t>
            </a:r>
            <a:r>
              <a:rPr lang="en-US" dirty="0" err="1"/>
              <a:t>aplicações</a:t>
            </a:r>
            <a:r>
              <a:rPr lang="en-US" dirty="0"/>
              <a:t> web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, </a:t>
            </a:r>
            <a:r>
              <a:rPr lang="en-US" dirty="0" err="1"/>
              <a:t>mantido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Google e pela </a:t>
            </a:r>
            <a:r>
              <a:rPr lang="en-US" dirty="0" err="1"/>
              <a:t>comunidade</a:t>
            </a:r>
            <a:r>
              <a:rPr lang="en-US" dirty="0"/>
              <a:t> e que </a:t>
            </a:r>
            <a:r>
              <a:rPr lang="en-US" dirty="0" err="1"/>
              <a:t>auxilia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criação</a:t>
            </a:r>
            <a:r>
              <a:rPr lang="en-US" dirty="0"/>
              <a:t> de single-page applications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conhecidas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: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dirty="0"/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/>
              <a:t>As SPA </a:t>
            </a:r>
            <a:r>
              <a:rPr lang="en-US" dirty="0" err="1"/>
              <a:t>consistem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página</a:t>
            </a:r>
            <a:r>
              <a:rPr lang="en-US" dirty="0"/>
              <a:t> HTML com CSS e JavaScript no </a:t>
            </a:r>
            <a:r>
              <a:rPr lang="en-US" dirty="0" err="1"/>
              <a:t>lado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363388" y="295221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Angular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06" y="840419"/>
            <a:ext cx="11179008" cy="54631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9661607" y="4634502"/>
            <a:ext cx="1522210" cy="16331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2908" y="175270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HTML5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0" y="372911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9054" y="1052107"/>
            <a:ext cx="4718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uma nova versão da </a:t>
            </a:r>
            <a:r>
              <a:rPr lang="pt-BR" i="1" dirty="0"/>
              <a:t>linguagem </a:t>
            </a:r>
            <a:r>
              <a:rPr lang="pt-BR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43" y="0"/>
            <a:ext cx="7943557" cy="680411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8997" y="836452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/>
              <a:t>HTML5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19" y="342970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522908" y="175270"/>
            <a:ext cx="3334044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Apache </a:t>
            </a:r>
            <a:r>
              <a:rPr lang="pt-BR" sz="2400" dirty="0" err="1"/>
              <a:t>Cordova</a:t>
            </a:r>
            <a:r>
              <a:rPr lang="pt-BR" sz="2400" dirty="0"/>
              <a:t> / </a:t>
            </a:r>
            <a:r>
              <a:rPr lang="pt-BR" sz="2400" dirty="0" err="1"/>
              <a:t>Phonegap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89393" y="1319393"/>
            <a:ext cx="471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Fomo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045231" y="4057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</a:t>
            </a:r>
            <a:r>
              <a:rPr lang="pt-BR" dirty="0" err="1"/>
              <a:t>cridado</a:t>
            </a:r>
            <a:r>
              <a:rPr lang="pt-BR" dirty="0"/>
              <a:t>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20" y="1459287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7" y="3073719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2908" y="175270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SCSS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1052107"/>
            <a:ext cx="471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</a:t>
            </a:r>
            <a:r>
              <a:rPr lang="pt-BR" dirty="0" err="1"/>
              <a:t>Pré</a:t>
            </a:r>
            <a:r>
              <a:rPr lang="pt-BR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0" y="3326205"/>
            <a:ext cx="4363670" cy="246932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522908" y="175270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SCSS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2908" y="175270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CSS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1052107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82" y="3395855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363387" y="153591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CSS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607" y="721342"/>
            <a:ext cx="7926120" cy="595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2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8" name="Imagem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47" y="458258"/>
            <a:ext cx="2018436" cy="330485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9"/>
            <a:ext cx="5135678" cy="513567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11353"/>
            <a:ext cx="1445482" cy="14454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95061" y="1241267"/>
            <a:ext cx="5428551" cy="889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695061" y="2164303"/>
            <a:ext cx="561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Fundador da comunidade </a:t>
            </a:r>
            <a:r>
              <a:rPr lang="pt-BR" dirty="0" err="1">
                <a:solidFill>
                  <a:schemeClr val="bg1"/>
                </a:solidFill>
              </a:rPr>
              <a:t>Zplague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1" y="2862254"/>
            <a:ext cx="2258511" cy="398250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77" y="3995836"/>
            <a:ext cx="2643895" cy="298829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/>
          <a:stretch/>
        </p:blipFill>
        <p:spPr>
          <a:xfrm>
            <a:off x="5330077" y="4090953"/>
            <a:ext cx="3048000" cy="2755624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1"/>
          <a:stretch/>
        </p:blipFill>
        <p:spPr>
          <a:xfrm>
            <a:off x="10355520" y="3838568"/>
            <a:ext cx="1873016" cy="2990514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312546" y="5668783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E-mail: </a:t>
            </a:r>
            <a:r>
              <a:rPr lang="pt-BR" dirty="0">
                <a:solidFill>
                  <a:schemeClr val="tx2"/>
                </a:solidFill>
                <a:hlinkClick r:id="rId10"/>
              </a:rPr>
              <a:t>jr_acn@hotmail.com</a:t>
            </a:r>
            <a:endParaRPr lang="pt-BR" dirty="0">
              <a:solidFill>
                <a:schemeClr val="tx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2"/>
                </a:solidFill>
              </a:rPr>
              <a:t>Linkedin</a:t>
            </a:r>
            <a:r>
              <a:rPr lang="pt-BR" dirty="0">
                <a:solidFill>
                  <a:schemeClr val="tx2"/>
                </a:solidFill>
              </a:rPr>
              <a:t>: </a:t>
            </a:r>
            <a:r>
              <a:rPr lang="pt-BR" dirty="0" err="1">
                <a:solidFill>
                  <a:schemeClr val="tx2"/>
                </a:solidFill>
              </a:rPr>
              <a:t>jracn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4974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3682" y="2120899"/>
            <a:ext cx="3867523" cy="407571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 foi criado em 2012, quando usar </a:t>
            </a:r>
            <a:r>
              <a:rPr lang="pt-BR" sz="1400" dirty="0">
                <a:solidFill>
                  <a:schemeClr val="bg1"/>
                </a:solidFill>
              </a:rPr>
              <a:t>tecnologias</a:t>
            </a:r>
            <a:r>
              <a:rPr lang="pt-BR" sz="1600" dirty="0">
                <a:solidFill>
                  <a:schemeClr val="bg1"/>
                </a:solidFill>
              </a:rPr>
              <a:t> para gerar aplicativos nativos ainda era algo totalmente novo. No inicio apenas tentavam construir uma melhor maneira para desenvolver usando as habilidades de desenvolvedores web.</a:t>
            </a:r>
          </a:p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Drifty</a:t>
            </a:r>
            <a:r>
              <a:rPr lang="pt-BR" sz="1600" dirty="0">
                <a:solidFill>
                  <a:schemeClr val="bg1"/>
                </a:solidFill>
              </a:rPr>
              <a:t> Co é a empresa responsável pelo </a:t>
            </a: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, ela foi fundada por dois amigos, </a:t>
            </a:r>
            <a:r>
              <a:rPr lang="pt-BR" sz="1600" dirty="0">
                <a:solidFill>
                  <a:schemeClr val="accent3"/>
                </a:solidFill>
              </a:rPr>
              <a:t>Ben Sperry </a:t>
            </a:r>
            <a:r>
              <a:rPr lang="pt-BR" sz="1600" dirty="0">
                <a:solidFill>
                  <a:schemeClr val="bg1"/>
                </a:solidFill>
              </a:rPr>
              <a:t>e </a:t>
            </a:r>
            <a:r>
              <a:rPr lang="pt-BR" sz="1600" dirty="0">
                <a:solidFill>
                  <a:schemeClr val="accent3"/>
                </a:solidFill>
              </a:rPr>
              <a:t>Max Lynch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                 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A maneira mais fácil para desenvolvedores web construírem suas aplicações multiplataformas. ‘Um código’ para vários sistemas.</a:t>
            </a:r>
          </a:p>
          <a:p>
            <a:pPr lvl="1"/>
            <a:r>
              <a:rPr lang="pt-BR" dirty="0"/>
              <a:t>É uma </a:t>
            </a:r>
            <a:r>
              <a:rPr lang="pt-BR" dirty="0" err="1"/>
              <a:t>stack</a:t>
            </a:r>
            <a:r>
              <a:rPr lang="pt-BR" dirty="0"/>
              <a:t> de desenvolvimento, contendo como base o framework </a:t>
            </a:r>
            <a:r>
              <a:rPr lang="pt-BR" dirty="0" err="1"/>
              <a:t>Javascript</a:t>
            </a:r>
            <a:r>
              <a:rPr lang="pt-BR" dirty="0"/>
              <a:t> Angular (que na versão desse slide é a 4) já consolidado no mercado, sendo recomendado o uso do </a:t>
            </a:r>
            <a:r>
              <a:rPr lang="pt-BR" dirty="0" err="1"/>
              <a:t>superset</a:t>
            </a:r>
            <a:r>
              <a:rPr lang="pt-BR" dirty="0"/>
              <a:t>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 ideia é que simplesmente com seus conhecimentos web você consiga desenvolver para plataformas como Android, iOS, Windows, Desktop etc..</a:t>
            </a:r>
          </a:p>
          <a:p>
            <a:pPr lvl="1"/>
            <a:r>
              <a:rPr lang="pt-BR" dirty="0"/>
              <a:t>É muito confundido com o Apache </a:t>
            </a:r>
            <a:r>
              <a:rPr lang="pt-BR" dirty="0" err="1"/>
              <a:t>Cordova</a:t>
            </a:r>
            <a:r>
              <a:rPr lang="pt-BR" dirty="0"/>
              <a:t>, sendo que esse somente é a tecnologia que utiliza a </a:t>
            </a:r>
            <a:r>
              <a:rPr lang="pt-BR" dirty="0" err="1"/>
              <a:t>webview</a:t>
            </a:r>
            <a:r>
              <a:rPr lang="pt-BR" dirty="0"/>
              <a:t> dos sistemas operacionais funcionando como um ‘navegador’ poderoso.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8" y="973668"/>
            <a:ext cx="2104978" cy="7472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17697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48" y="571500"/>
            <a:ext cx="2545763" cy="25457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28825" y="503152"/>
            <a:ext cx="10048666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Apache </a:t>
            </a:r>
            <a:r>
              <a:rPr lang="pt-BR" dirty="0" err="1">
                <a:solidFill>
                  <a:schemeClr val="tx2"/>
                </a:solidFill>
              </a:rPr>
              <a:t>Cordova</a:t>
            </a:r>
            <a:r>
              <a:rPr lang="pt-BR" dirty="0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36890" y="267462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Javascript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6176" y="1014158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08" y="490978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0632" y="465107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Javascript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16" y="465107"/>
            <a:ext cx="7008289" cy="568414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30632" y="1133356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92" y="5004877"/>
            <a:ext cx="1606837" cy="160683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636889" y="218355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Typescript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11936" y="828112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javascript,não</a:t>
            </a:r>
            <a:r>
              <a:rPr lang="pt-BR" sz="2200" dirty="0"/>
              <a:t>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756</TotalTime>
  <Words>572</Words>
  <Application>Microsoft Office PowerPoint</Application>
  <PresentationFormat>Widescreen</PresentationFormat>
  <Paragraphs>90</Paragraphs>
  <Slides>19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Um pouco de história</vt:lpstr>
      <vt:lpstr>O que é                   ?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 DO NASCIMENTO JUNIOR</cp:lastModifiedBy>
  <cp:revision>226</cp:revision>
  <dcterms:created xsi:type="dcterms:W3CDTF">2017-04-15T19:53:52Z</dcterms:created>
  <dcterms:modified xsi:type="dcterms:W3CDTF">2017-04-21T04:22:31Z</dcterms:modified>
</cp:coreProperties>
</file>